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3754-AA97-4ECF-BB56-7BF24E1666A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3934-256D-4E39-A4EB-40D9E17FA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15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3754-AA97-4ECF-BB56-7BF24E1666A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3934-256D-4E39-A4EB-40D9E17FA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69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3754-AA97-4ECF-BB56-7BF24E1666A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3934-256D-4E39-A4EB-40D9E17FA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57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3754-AA97-4ECF-BB56-7BF24E1666A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3934-256D-4E39-A4EB-40D9E17FA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82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3754-AA97-4ECF-BB56-7BF24E1666A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3934-256D-4E39-A4EB-40D9E17FA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46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3754-AA97-4ECF-BB56-7BF24E1666A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3934-256D-4E39-A4EB-40D9E17FA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19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3754-AA97-4ECF-BB56-7BF24E1666A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3934-256D-4E39-A4EB-40D9E17FA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777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3754-AA97-4ECF-BB56-7BF24E1666A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3934-256D-4E39-A4EB-40D9E17FA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72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3754-AA97-4ECF-BB56-7BF24E1666A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3934-256D-4E39-A4EB-40D9E17FA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52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3754-AA97-4ECF-BB56-7BF24E1666A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3934-256D-4E39-A4EB-40D9E17FA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3754-AA97-4ECF-BB56-7BF24E1666A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33934-256D-4E39-A4EB-40D9E17FA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667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43754-AA97-4ECF-BB56-7BF24E1666AB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33934-256D-4E39-A4EB-40D9E17FA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03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2594" y="613954"/>
            <a:ext cx="95881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Twinkl Cursive Looped" panose="02000000000000000000" pitchFamily="2" charset="0"/>
              </a:rPr>
              <a:t>Friday 17</a:t>
            </a:r>
            <a:r>
              <a:rPr lang="en-GB" sz="3200" u="sng" baseline="30000" dirty="0">
                <a:latin typeface="Twinkl Cursive Looped" panose="02000000000000000000" pitchFamily="2" charset="0"/>
              </a:rPr>
              <a:t>th</a:t>
            </a:r>
            <a:r>
              <a:rPr lang="en-GB" sz="3200" u="sng" dirty="0">
                <a:latin typeface="Twinkl Cursive Looped" panose="02000000000000000000" pitchFamily="2" charset="0"/>
              </a:rPr>
              <a:t>  March  2023</a:t>
            </a:r>
          </a:p>
          <a:p>
            <a:pPr algn="ctr"/>
            <a:r>
              <a:rPr lang="en-GB" sz="3200" u="sng" dirty="0">
                <a:latin typeface="Twinkl Cursive Looped" panose="02000000000000000000" pitchFamily="2" charset="0"/>
              </a:rPr>
              <a:t>Home Learning Task</a:t>
            </a:r>
          </a:p>
        </p:txBody>
      </p:sp>
    </p:spTree>
    <p:extLst>
      <p:ext uri="{BB962C8B-B14F-4D97-AF65-F5344CB8AC3E}">
        <p14:creationId xmlns:p14="http://schemas.microsoft.com/office/powerpoint/2010/main" val="303232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55"/>
    </mc:Choice>
    <mc:Fallback xmlns="">
      <p:transition spd="slow" advTm="665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936430"/>
              </p:ext>
            </p:extLst>
          </p:nvPr>
        </p:nvGraphicFramePr>
        <p:xfrm>
          <a:off x="352696" y="274319"/>
          <a:ext cx="11443064" cy="5961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1532">
                  <a:extLst>
                    <a:ext uri="{9D8B030D-6E8A-4147-A177-3AD203B41FA5}">
                      <a16:colId xmlns:a16="http://schemas.microsoft.com/office/drawing/2014/main" val="2777671172"/>
                    </a:ext>
                  </a:extLst>
                </a:gridCol>
                <a:gridCol w="5721532">
                  <a:extLst>
                    <a:ext uri="{9D8B030D-6E8A-4147-A177-3AD203B41FA5}">
                      <a16:colId xmlns:a16="http://schemas.microsoft.com/office/drawing/2014/main" val="2247348551"/>
                    </a:ext>
                  </a:extLst>
                </a:gridCol>
              </a:tblGrid>
              <a:tr h="809898">
                <a:tc>
                  <a:txBody>
                    <a:bodyPr/>
                    <a:lstStyle/>
                    <a:p>
                      <a:pPr algn="ctr"/>
                      <a:r>
                        <a:rPr lang="en-GB" sz="3200" b="0" u="sng" dirty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Compulsory Home Learning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u="sng" dirty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Optional Blended Learning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368213"/>
                  </a:ext>
                </a:extLst>
              </a:tr>
              <a:tr h="727827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Reading x3 over the course of the week.</a:t>
                      </a:r>
                      <a:r>
                        <a:rPr lang="en-GB" sz="2400" b="0" baseline="0" dirty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Reading diary to be checked every Friday in school.</a:t>
                      </a: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Practice spellings-Spelling test on Friday.</a:t>
                      </a:r>
                    </a:p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SPAG-metaphors </a:t>
                      </a:r>
                      <a:r>
                        <a:rPr lang="en-GB" sz="2400" b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and similes</a:t>
                      </a:r>
                      <a:endParaRPr lang="en-GB" sz="2400" b="0" dirty="0">
                        <a:solidFill>
                          <a:schemeClr val="tx1"/>
                        </a:solidFill>
                        <a:latin typeface="Twinkl Cursive Looped" panose="02000000000000000000" pitchFamily="2" charset="0"/>
                      </a:endParaRP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Twinkl Cursive Looped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baseline="0" dirty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Create a trench.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53814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990902"/>
              </p:ext>
            </p:extLst>
          </p:nvPr>
        </p:nvGraphicFramePr>
        <p:xfrm>
          <a:off x="0" y="6487160"/>
          <a:ext cx="10377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772">
                  <a:extLst>
                    <a:ext uri="{9D8B030D-6E8A-4147-A177-3AD203B41FA5}">
                      <a16:colId xmlns:a16="http://schemas.microsoft.com/office/drawing/2014/main" val="6685117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Week</a:t>
                      </a:r>
                      <a:r>
                        <a:rPr lang="en-GB" baseline="0" dirty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 3</a:t>
                      </a:r>
                      <a:endParaRPr lang="en-GB" dirty="0">
                        <a:solidFill>
                          <a:schemeClr val="tx1"/>
                        </a:solidFill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72029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035654"/>
              </p:ext>
            </p:extLst>
          </p:nvPr>
        </p:nvGraphicFramePr>
        <p:xfrm>
          <a:off x="636103" y="3005853"/>
          <a:ext cx="491655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278">
                  <a:extLst>
                    <a:ext uri="{9D8B030D-6E8A-4147-A177-3AD203B41FA5}">
                      <a16:colId xmlns:a16="http://schemas.microsoft.com/office/drawing/2014/main" val="905459447"/>
                    </a:ext>
                  </a:extLst>
                </a:gridCol>
                <a:gridCol w="2458278">
                  <a:extLst>
                    <a:ext uri="{9D8B030D-6E8A-4147-A177-3AD203B41FA5}">
                      <a16:colId xmlns:a16="http://schemas.microsoft.com/office/drawing/2014/main" val="257922853"/>
                    </a:ext>
                  </a:extLst>
                </a:gridCol>
              </a:tblGrid>
              <a:tr h="1745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inkl Cursive Looped" panose="02000000000000000000" pitchFamily="2" charset="0"/>
                          <a:ea typeface="+mn-ea"/>
                          <a:cs typeface="+mn-cs"/>
                        </a:rPr>
                        <a:t>prejudice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inkl Cursive Looped" panose="02000000000000000000" pitchFamily="2" charset="0"/>
                          <a:ea typeface="+mn-ea"/>
                          <a:cs typeface="+mn-cs"/>
                        </a:rPr>
                        <a:t>privilege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inkl Cursive Looped" panose="02000000000000000000" pitchFamily="2" charset="0"/>
                          <a:ea typeface="+mn-ea"/>
                          <a:cs typeface="+mn-cs"/>
                        </a:rPr>
                        <a:t>profession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inkl Cursive Looped" panose="02000000000000000000" pitchFamily="2" charset="0"/>
                          <a:ea typeface="+mn-ea"/>
                          <a:cs typeface="+mn-cs"/>
                        </a:rPr>
                        <a:t>programme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unnatural</a:t>
                      </a:r>
                    </a:p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swimming</a:t>
                      </a:r>
                    </a:p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actually</a:t>
                      </a:r>
                    </a:p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together</a:t>
                      </a:r>
                    </a:p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Twinkl Cursive Looped" panose="02000000000000000000" pitchFamily="2" charset="0"/>
                        </a:rPr>
                        <a:t>devise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82689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9441731C-ADA1-4EE9-B56D-048E54287A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423" t="23726" r="38530" b="9079"/>
          <a:stretch/>
        </p:blipFill>
        <p:spPr>
          <a:xfrm>
            <a:off x="7032396" y="1136913"/>
            <a:ext cx="3318235" cy="521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81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240"/>
    </mc:Choice>
    <mc:Fallback xmlns="">
      <p:transition spd="slow" advTm="4524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CD73C65-3C19-7798-A74D-A3BCC9EEC6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846" t="17010" r="26500" b="10545"/>
          <a:stretch/>
        </p:blipFill>
        <p:spPr>
          <a:xfrm>
            <a:off x="0" y="0"/>
            <a:ext cx="5001491" cy="68697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B2E0E6-81DF-82E5-D4C0-074488686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784858" y="435833"/>
            <a:ext cx="6842976" cy="597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66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130"/>
    </mc:Choice>
    <mc:Fallback xmlns="">
      <p:transition spd="slow" advTm="4613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</TotalTime>
  <Words>57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Twinkl Cursive Looped</vt:lpstr>
      <vt:lpstr>Office Theme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 DeSouza</dc:creator>
  <cp:lastModifiedBy>Stephanie De Souza (Staff – North Walsall Primary)</cp:lastModifiedBy>
  <cp:revision>90</cp:revision>
  <cp:lastPrinted>2023-03-07T16:10:38Z</cp:lastPrinted>
  <dcterms:created xsi:type="dcterms:W3CDTF">2021-11-16T18:51:13Z</dcterms:created>
  <dcterms:modified xsi:type="dcterms:W3CDTF">2023-03-15T10:47:43Z</dcterms:modified>
</cp:coreProperties>
</file>