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2BBB7B-1328-40C0-9436-4759C469CDBD}" v="2" dt="2025-12-10T18:32:25.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3917B-DF46-FA75-FFF0-C085296DBA5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8486CED-2470-352F-FEEF-1C2FAF93B2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F9CA9B6-83B5-37EF-A07B-4215AD3299D2}"/>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EAB1FB9A-7937-E3A5-B555-7CDAB39883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1A4F1-218C-0D81-6E16-21D0F44FE19F}"/>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2551787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79962-9737-82E3-FBA9-97FB1F2D536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D9282B4-B119-11E7-D158-0C97CE16628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E50183A-F3EC-D202-2EC4-009CA32EE73A}"/>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DB42F3DC-36A3-EA93-DA49-381DFFAA22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4465D9-7926-E24E-7898-65DAE5875D54}"/>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720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B83552-C8E2-84BB-C52D-4C69473A91D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DBC2574-BB0F-E350-E98A-049C133BCF3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5083844-10D0-102E-6913-7813EEA9FF91}"/>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4E7A03BB-F638-BBDF-DEAA-9CE318705B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87C5BD-00CA-2896-FE3B-67282F0DFB87}"/>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164127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5D1F7-4BB8-48FC-F016-43DF434990D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A9343BE-D40A-820F-56FF-FC448A49866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AF6D9BF-E94F-E6AC-FE08-EC5F904CADAC}"/>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AF83C4A7-853D-7623-179C-EC1A616E1A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242124-1FA7-C46C-7C62-47D7750BCDED}"/>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223254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335F5-EE3C-2729-2628-48534F8580D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BF48778-FA6E-B44B-CA32-DC71204437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4FAFD0C-144E-C3BE-DEB0-D45C6A3537BE}"/>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D0488ADC-A85B-22C5-7237-8D0FC2C60B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A812F8-1969-4862-6A53-44AFE1C1A092}"/>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217767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59A9D-1125-2978-D0C7-6EA9C96BD89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BEA9D0A-6E3A-36AD-A0CF-6DDE15A1D94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78E11B9-6C93-ABE8-298F-5DF8A3B9994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7EDB893-09A9-F228-4B99-C98F4D95E531}"/>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6" name="Footer Placeholder 5">
            <a:extLst>
              <a:ext uri="{FF2B5EF4-FFF2-40B4-BE49-F238E27FC236}">
                <a16:creationId xmlns:a16="http://schemas.microsoft.com/office/drawing/2014/main" id="{643CC08C-E32B-8EF5-9D31-6D2AAF3679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44BD5F-39C2-90D8-40B1-CF2D1AE94A46}"/>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1684459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BD48-32F8-DF05-2AE4-B68B8B0DC7E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1523781-398C-F05C-029B-7D593CD403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3032928-FF5F-CD59-539D-C58EB69D43A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F66DD5E-87BD-EC40-4769-3E0ACC5EFD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7178724-1233-5DB4-50AF-44FB6431FA5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72F272A-370F-01F1-D539-2A8C6383B694}"/>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8" name="Footer Placeholder 7">
            <a:extLst>
              <a:ext uri="{FF2B5EF4-FFF2-40B4-BE49-F238E27FC236}">
                <a16:creationId xmlns:a16="http://schemas.microsoft.com/office/drawing/2014/main" id="{20E08731-7429-FB7A-86D1-EDE09EC5380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352D54-C51E-D3E2-9325-3FB948F949E5}"/>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3873213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35DCB-FF3C-6834-5226-31E7A4665B3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1E8D2D0-B4D7-9697-9329-75122010670D}"/>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4" name="Footer Placeholder 3">
            <a:extLst>
              <a:ext uri="{FF2B5EF4-FFF2-40B4-BE49-F238E27FC236}">
                <a16:creationId xmlns:a16="http://schemas.microsoft.com/office/drawing/2014/main" id="{2CC471BC-ED1D-C871-9245-E074D28C8D3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EB6E36-C78F-CF62-5157-82070257D8F1}"/>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2489376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5ADB9-4BE5-C656-1529-B5FC38F2E5CA}"/>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3" name="Footer Placeholder 2">
            <a:extLst>
              <a:ext uri="{FF2B5EF4-FFF2-40B4-BE49-F238E27FC236}">
                <a16:creationId xmlns:a16="http://schemas.microsoft.com/office/drawing/2014/main" id="{E4703C0D-F3A5-BC39-C055-73BAEBC4541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398A680-72C7-115E-7EEC-835EE1DC6FFA}"/>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1074091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2BB13-8302-B41B-B927-0B30C03C6F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4A2D2CD-C181-0F93-26F0-7C4C18FE84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76133F5-BE58-F847-1DC4-E18A767118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D701E7F-89B1-F147-6A7A-46F1C653ECDE}"/>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6" name="Footer Placeholder 5">
            <a:extLst>
              <a:ext uri="{FF2B5EF4-FFF2-40B4-BE49-F238E27FC236}">
                <a16:creationId xmlns:a16="http://schemas.microsoft.com/office/drawing/2014/main" id="{291887BF-C884-BB2F-F743-338581FEFA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9D55D2-E9AF-70C4-99D7-E08DB9D1F206}"/>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3532339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25A5D-D1EF-4966-92B0-2649B363BAA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FFF99C1-8190-4568-19AA-FB8E3F895B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529AAC9-8ED4-D1D9-FC86-DFB9CC76C3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A1217E7-39C9-2C18-033B-62D12912C3D4}"/>
              </a:ext>
            </a:extLst>
          </p:cNvPr>
          <p:cNvSpPr>
            <a:spLocks noGrp="1"/>
          </p:cNvSpPr>
          <p:nvPr>
            <p:ph type="dt" sz="half" idx="10"/>
          </p:nvPr>
        </p:nvSpPr>
        <p:spPr/>
        <p:txBody>
          <a:bodyPr/>
          <a:lstStyle/>
          <a:p>
            <a:fld id="{8BAC04EC-B098-4341-9598-94297A46F0BF}" type="datetimeFigureOut">
              <a:rPr lang="en-GB" smtClean="0"/>
              <a:t>10/12/2025</a:t>
            </a:fld>
            <a:endParaRPr lang="en-GB"/>
          </a:p>
        </p:txBody>
      </p:sp>
      <p:sp>
        <p:nvSpPr>
          <p:cNvPr id="6" name="Footer Placeholder 5">
            <a:extLst>
              <a:ext uri="{FF2B5EF4-FFF2-40B4-BE49-F238E27FC236}">
                <a16:creationId xmlns:a16="http://schemas.microsoft.com/office/drawing/2014/main" id="{208EAD7D-F4CD-1CB5-1B7B-3E5E66EB41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E9DF9F-8852-A089-7348-2DB21B6E43AF}"/>
              </a:ext>
            </a:extLst>
          </p:cNvPr>
          <p:cNvSpPr>
            <a:spLocks noGrp="1"/>
          </p:cNvSpPr>
          <p:nvPr>
            <p:ph type="sldNum" sz="quarter" idx="12"/>
          </p:nvPr>
        </p:nvSpPr>
        <p:spPr/>
        <p:txBody>
          <a:bodyPr/>
          <a:lstStyle/>
          <a:p>
            <a:fld id="{12837260-28C0-4459-81BB-5D543050F508}" type="slidenum">
              <a:rPr lang="en-GB" smtClean="0"/>
              <a:t>‹#›</a:t>
            </a:fld>
            <a:endParaRPr lang="en-GB"/>
          </a:p>
        </p:txBody>
      </p:sp>
    </p:spTree>
    <p:extLst>
      <p:ext uri="{BB962C8B-B14F-4D97-AF65-F5344CB8AC3E}">
        <p14:creationId xmlns:p14="http://schemas.microsoft.com/office/powerpoint/2010/main" val="283659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9A71DB-B8F4-C0F2-B62B-1E774C4B56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EBE07B9-B842-239F-86A6-F011980058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99DB5F3-F9E4-45D8-FC44-074AE0AED3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AC04EC-B098-4341-9598-94297A46F0BF}" type="datetimeFigureOut">
              <a:rPr lang="en-GB" smtClean="0"/>
              <a:t>10/12/2025</a:t>
            </a:fld>
            <a:endParaRPr lang="en-GB"/>
          </a:p>
        </p:txBody>
      </p:sp>
      <p:sp>
        <p:nvSpPr>
          <p:cNvPr id="5" name="Footer Placeholder 4">
            <a:extLst>
              <a:ext uri="{FF2B5EF4-FFF2-40B4-BE49-F238E27FC236}">
                <a16:creationId xmlns:a16="http://schemas.microsoft.com/office/drawing/2014/main" id="{90E159B5-0055-05CB-7F62-298414D17A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E158363-B4A3-4FC9-0711-9ED0ECF9D5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37260-28C0-4459-81BB-5D543050F508}" type="slidenum">
              <a:rPr lang="en-GB" smtClean="0"/>
              <a:t>‹#›</a:t>
            </a:fld>
            <a:endParaRPr lang="en-GB"/>
          </a:p>
        </p:txBody>
      </p:sp>
    </p:spTree>
    <p:extLst>
      <p:ext uri="{BB962C8B-B14F-4D97-AF65-F5344CB8AC3E}">
        <p14:creationId xmlns:p14="http://schemas.microsoft.com/office/powerpoint/2010/main" val="2206995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9A0F8F21-71A4-74D6-A7E7-EB442BB1AF58}"/>
              </a:ext>
            </a:extLst>
          </p:cNvPr>
          <p:cNvPicPr>
            <a:picLocks noChangeAspect="1"/>
          </p:cNvPicPr>
          <p:nvPr/>
        </p:nvPicPr>
        <p:blipFill rotWithShape="1">
          <a:blip r:embed="rId2"/>
          <a:srcRect l="2956" t="30573" r="4001" b="27016"/>
          <a:stretch/>
        </p:blipFill>
        <p:spPr>
          <a:xfrm>
            <a:off x="0" y="107554"/>
            <a:ext cx="12108180" cy="6750446"/>
          </a:xfrm>
          <a:prstGeom prst="rect">
            <a:avLst/>
          </a:prstGeom>
          <a:effectLst>
            <a:softEdge rad="63500"/>
          </a:effectLst>
        </p:spPr>
      </p:pic>
      <p:pic>
        <p:nvPicPr>
          <p:cNvPr id="5" name="Picture 4">
            <a:extLst>
              <a:ext uri="{FF2B5EF4-FFF2-40B4-BE49-F238E27FC236}">
                <a16:creationId xmlns:a16="http://schemas.microsoft.com/office/drawing/2014/main" id="{250E69FD-4ADE-90C7-3026-30AFBB0EE81A}"/>
              </a:ext>
            </a:extLst>
          </p:cNvPr>
          <p:cNvPicPr>
            <a:picLocks noChangeAspect="1"/>
          </p:cNvPicPr>
          <p:nvPr/>
        </p:nvPicPr>
        <p:blipFill>
          <a:blip r:embed="rId2"/>
          <a:stretch>
            <a:fillRect/>
          </a:stretch>
        </p:blipFill>
        <p:spPr>
          <a:xfrm>
            <a:off x="83820" y="53777"/>
            <a:ext cx="2724290" cy="3549832"/>
          </a:xfrm>
          <a:prstGeom prst="rect">
            <a:avLst/>
          </a:prstGeom>
          <a:ln>
            <a:solidFill>
              <a:srgbClr val="FF0000"/>
            </a:solidFill>
          </a:ln>
        </p:spPr>
      </p:pic>
      <p:sp>
        <p:nvSpPr>
          <p:cNvPr id="8" name="TextBox 7">
            <a:extLst>
              <a:ext uri="{FF2B5EF4-FFF2-40B4-BE49-F238E27FC236}">
                <a16:creationId xmlns:a16="http://schemas.microsoft.com/office/drawing/2014/main" id="{08FD1F14-1248-2986-A621-D5F3EAD1A082}"/>
              </a:ext>
            </a:extLst>
          </p:cNvPr>
          <p:cNvSpPr txBox="1"/>
          <p:nvPr/>
        </p:nvSpPr>
        <p:spPr>
          <a:xfrm>
            <a:off x="2891930" y="189574"/>
            <a:ext cx="7711440" cy="1477328"/>
          </a:xfrm>
          <a:prstGeom prst="rect">
            <a:avLst/>
          </a:prstGeom>
          <a:solidFill>
            <a:schemeClr val="bg1"/>
          </a:solidFill>
          <a:ln>
            <a:solidFill>
              <a:srgbClr val="FF0000"/>
            </a:solidFill>
          </a:ln>
        </p:spPr>
        <p:txBody>
          <a:bodyPr wrap="square" rtlCol="0">
            <a:spAutoFit/>
          </a:bodyPr>
          <a:lstStyle/>
          <a:p>
            <a:r>
              <a:rPr lang="en-GB" dirty="0">
                <a:latin typeface="Arial" panose="020B0604020202020204" pitchFamily="34" charset="0"/>
                <a:cs typeface="Arial" panose="020B0604020202020204" pitchFamily="34" charset="0"/>
              </a:rPr>
              <a:t>History</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learn about events beyond living memory that are significant nationally or globally :The Great Fire of London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learn about significant historical events, people and places in their own locality.</a:t>
            </a:r>
          </a:p>
        </p:txBody>
      </p:sp>
      <p:sp>
        <p:nvSpPr>
          <p:cNvPr id="11" name="TextBox 10">
            <a:extLst>
              <a:ext uri="{FF2B5EF4-FFF2-40B4-BE49-F238E27FC236}">
                <a16:creationId xmlns:a16="http://schemas.microsoft.com/office/drawing/2014/main" id="{335D0673-6B00-74EC-C6D4-F19B188A1808}"/>
              </a:ext>
            </a:extLst>
          </p:cNvPr>
          <p:cNvSpPr txBox="1"/>
          <p:nvPr/>
        </p:nvSpPr>
        <p:spPr>
          <a:xfrm>
            <a:off x="7081520" y="1828693"/>
            <a:ext cx="4653280" cy="923330"/>
          </a:xfrm>
          <a:prstGeom prst="rect">
            <a:avLst/>
          </a:prstGeom>
          <a:solidFill>
            <a:schemeClr val="bg1"/>
          </a:solidFill>
          <a:ln>
            <a:solidFill>
              <a:srgbClr val="FF0000"/>
            </a:solidFill>
          </a:ln>
        </p:spPr>
        <p:txBody>
          <a:bodyPr wrap="square" rtlCol="0">
            <a:spAutoFit/>
          </a:bodyPr>
          <a:lstStyle/>
          <a:p>
            <a:r>
              <a:rPr lang="en-GB" dirty="0">
                <a:latin typeface="Arial" panose="020B0604020202020204" pitchFamily="34" charset="0"/>
                <a:cs typeface="Arial" panose="020B0604020202020204" pitchFamily="34" charset="0"/>
              </a:rPr>
              <a:t>Art and Design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use a range of materials creatively to design and make products.</a:t>
            </a:r>
          </a:p>
        </p:txBody>
      </p:sp>
      <p:sp>
        <p:nvSpPr>
          <p:cNvPr id="14" name="TextBox 13">
            <a:extLst>
              <a:ext uri="{FF2B5EF4-FFF2-40B4-BE49-F238E27FC236}">
                <a16:creationId xmlns:a16="http://schemas.microsoft.com/office/drawing/2014/main" id="{EFA896F3-5097-7E90-5021-D0F8F047A741}"/>
              </a:ext>
            </a:extLst>
          </p:cNvPr>
          <p:cNvSpPr txBox="1"/>
          <p:nvPr/>
        </p:nvSpPr>
        <p:spPr>
          <a:xfrm>
            <a:off x="6096000" y="5188395"/>
            <a:ext cx="4653280" cy="1477328"/>
          </a:xfrm>
          <a:prstGeom prst="rect">
            <a:avLst/>
          </a:prstGeom>
          <a:solidFill>
            <a:schemeClr val="bg1"/>
          </a:solidFill>
          <a:ln>
            <a:solidFill>
              <a:srgbClr val="FF0000"/>
            </a:solidFill>
          </a:ln>
        </p:spPr>
        <p:txBody>
          <a:bodyPr wrap="square" rtlCol="0">
            <a:spAutoFit/>
          </a:bodyPr>
          <a:lstStyle/>
          <a:p>
            <a:r>
              <a:rPr lang="en-GB" dirty="0">
                <a:latin typeface="Arial" panose="020B0604020202020204" pitchFamily="34" charset="0"/>
                <a:cs typeface="Arial" panose="020B0604020202020204" pitchFamily="34" charset="0"/>
              </a:rPr>
              <a:t>Computing</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Logging on using passwords.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Accessing the internet</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Typing skills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sort items on the computer</a:t>
            </a:r>
          </a:p>
        </p:txBody>
      </p:sp>
      <p:sp>
        <p:nvSpPr>
          <p:cNvPr id="17" name="TextBox 16">
            <a:extLst>
              <a:ext uri="{FF2B5EF4-FFF2-40B4-BE49-F238E27FC236}">
                <a16:creationId xmlns:a16="http://schemas.microsoft.com/office/drawing/2014/main" id="{EAAFF2EB-83CC-B53A-03B6-B233B4EC1F85}"/>
              </a:ext>
            </a:extLst>
          </p:cNvPr>
          <p:cNvSpPr txBox="1"/>
          <p:nvPr/>
        </p:nvSpPr>
        <p:spPr>
          <a:xfrm>
            <a:off x="4023360" y="2964793"/>
            <a:ext cx="7711440" cy="2031325"/>
          </a:xfrm>
          <a:prstGeom prst="rect">
            <a:avLst/>
          </a:prstGeom>
          <a:solidFill>
            <a:schemeClr val="bg1"/>
          </a:solidFill>
          <a:ln>
            <a:solidFill>
              <a:srgbClr val="FF0000"/>
            </a:solidFill>
          </a:ln>
        </p:spPr>
        <p:txBody>
          <a:bodyPr wrap="square" rtlCol="0">
            <a:spAutoFit/>
          </a:bodyPr>
          <a:lstStyle/>
          <a:p>
            <a:r>
              <a:rPr lang="en-GB" dirty="0">
                <a:latin typeface="Arial" panose="020B0604020202020204" pitchFamily="34" charset="0"/>
                <a:cs typeface="Arial" panose="020B0604020202020204" pitchFamily="34" charset="0"/>
              </a:rPr>
              <a:t>Geography</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name, locate and identify characteristics of the four countries and capital cities of the United Kingdom and its surrounding seas.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use world maps, atlases and globes to identify the United Kingdom and its countries as well as the countries, continents and oceans.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To use basic geographical vocabulary</a:t>
            </a: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316252BB-031D-9CB3-4429-E22A186B0E76}"/>
              </a:ext>
            </a:extLst>
          </p:cNvPr>
          <p:cNvSpPr txBox="1"/>
          <p:nvPr/>
        </p:nvSpPr>
        <p:spPr>
          <a:xfrm>
            <a:off x="264160" y="3980456"/>
            <a:ext cx="3068320" cy="2585323"/>
          </a:xfrm>
          <a:prstGeom prst="rect">
            <a:avLst/>
          </a:prstGeom>
          <a:solidFill>
            <a:schemeClr val="bg1"/>
          </a:solidFill>
          <a:ln>
            <a:solidFill>
              <a:srgbClr val="FF0000"/>
            </a:solidFill>
          </a:ln>
        </p:spPr>
        <p:txBody>
          <a:bodyPr wrap="square" rtlCol="0">
            <a:spAutoFit/>
          </a:bodyPr>
          <a:lstStyle/>
          <a:p>
            <a:r>
              <a:rPr lang="en-GB" dirty="0">
                <a:latin typeface="Arial" panose="020B0604020202020204" pitchFamily="34" charset="0"/>
                <a:cs typeface="Arial" panose="020B0604020202020204" pitchFamily="34" charset="0"/>
              </a:rPr>
              <a:t>Science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Identify seasonal and daily weather patterns in the United Kingdom and the location of hot and cold areas of the world in relation to the Equator and the North and South Poles.</a:t>
            </a:r>
          </a:p>
        </p:txBody>
      </p:sp>
    </p:spTree>
    <p:extLst>
      <p:ext uri="{BB962C8B-B14F-4D97-AF65-F5344CB8AC3E}">
        <p14:creationId xmlns:p14="http://schemas.microsoft.com/office/powerpoint/2010/main" val="2000892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338c47a-c549-4d2a-8abb-21b9d475d05e" xsi:nil="true"/>
    <lcf76f155ced4ddcb4097134ff3c332f xmlns="87a6379b-142f-4b6d-8574-fad543e88d7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C064C29005E194B8B8DE175BBD96656" ma:contentTypeVersion="26" ma:contentTypeDescription="Create a new document." ma:contentTypeScope="" ma:versionID="9c64b858fc0d2503e5d9ac8f560d5e67">
  <xsd:schema xmlns:xsd="http://www.w3.org/2001/XMLSchema" xmlns:xs="http://www.w3.org/2001/XMLSchema" xmlns:p="http://schemas.microsoft.com/office/2006/metadata/properties" xmlns:ns2="87a6379b-142f-4b6d-8574-fad543e88d7b" xmlns:ns3="1338c47a-c549-4d2a-8abb-21b9d475d05e" targetNamespace="http://schemas.microsoft.com/office/2006/metadata/properties" ma:root="true" ma:fieldsID="c6ac054abf95fb88c918567ffaf1df89" ns2:_="" ns3:_="">
    <xsd:import namespace="87a6379b-142f-4b6d-8574-fad543e88d7b"/>
    <xsd:import namespace="1338c47a-c549-4d2a-8abb-21b9d475d05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a6379b-142f-4b6d-8574-fad543e88d7b"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hidden="true" ma:internalName="MediaServiceDateTaken" ma:readOnly="true">
      <xsd:simpleType>
        <xsd:restriction base="dms:Text"/>
      </xsd:simpleType>
    </xsd:element>
    <xsd:element name="MediaServiceAutoTags" ma:index="7" nillable="true" ma:displayName="Tags" ma:internalName="MediaServiceAutoTags" ma:readOnly="true">
      <xsd:simpleType>
        <xsd:restriction base="dms:Text"/>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LengthInSeconds" ma:index="16" nillable="true" ma:displayName="MediaLengthInSeconds" ma:description=""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470d78a-a434-4c6f-b27f-71902a55d6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38c47a-c549-4d2a-8abb-21b9d475d05e"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0ed297c-f339-4f86-9be3-d0b2e438c125}" ma:internalName="TaxCatchAll" ma:showField="CatchAllData" ma:web="1338c47a-c549-4d2a-8abb-21b9d475d0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4AF7C7-C194-4C5B-B559-2794C6AE6D82}">
  <ds:schemaRefs>
    <ds:schemaRef ds:uri="http://schemas.microsoft.com/office/2006/documentManagement/types"/>
    <ds:schemaRef ds:uri="http://schemas.microsoft.com/office/2006/metadata/properties"/>
    <ds:schemaRef ds:uri="http://www.w3.org/XML/1998/namespace"/>
    <ds:schemaRef ds:uri="http://purl.org/dc/dcmitype/"/>
    <ds:schemaRef ds:uri="http://schemas.microsoft.com/office/infopath/2007/PartnerControls"/>
    <ds:schemaRef ds:uri="1338c47a-c549-4d2a-8abb-21b9d475d05e"/>
    <ds:schemaRef ds:uri="http://schemas.openxmlformats.org/package/2006/metadata/core-properties"/>
    <ds:schemaRef ds:uri="http://purl.org/dc/elements/1.1/"/>
    <ds:schemaRef ds:uri="http://purl.org/dc/terms/"/>
    <ds:schemaRef ds:uri="87a6379b-142f-4b6d-8574-fad543e88d7b"/>
  </ds:schemaRefs>
</ds:datastoreItem>
</file>

<file path=customXml/itemProps2.xml><?xml version="1.0" encoding="utf-8"?>
<ds:datastoreItem xmlns:ds="http://schemas.openxmlformats.org/officeDocument/2006/customXml" ds:itemID="{01522B60-7529-48B3-B3F3-AE74729AA531}">
  <ds:schemaRefs>
    <ds:schemaRef ds:uri="http://schemas.microsoft.com/sharepoint/v3/contenttype/forms"/>
  </ds:schemaRefs>
</ds:datastoreItem>
</file>

<file path=customXml/itemProps3.xml><?xml version="1.0" encoding="utf-8"?>
<ds:datastoreItem xmlns:ds="http://schemas.openxmlformats.org/officeDocument/2006/customXml" ds:itemID="{0E1A7DA6-5CF9-45FF-AEFA-24CA01722F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a6379b-142f-4b6d-8574-fad543e88d7b"/>
    <ds:schemaRef ds:uri="1338c47a-c549-4d2a-8abb-21b9d475d0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TotalTime>
  <Words>157</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De Souza (Staff – North Walsall Primary)</dc:creator>
  <cp:lastModifiedBy>Stephanie De Souza (SLT - North Walsall Primary)</cp:lastModifiedBy>
  <cp:revision>2</cp:revision>
  <dcterms:created xsi:type="dcterms:W3CDTF">2023-12-15T14:49:29Z</dcterms:created>
  <dcterms:modified xsi:type="dcterms:W3CDTF">2025-12-10T18:32:25Z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0x0101006C064C29005E194B8B8DE175BBD96656</vt:lpwstr>
  </property>
</Properties>
</file>